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7" r:id="rId2"/>
    <p:sldId id="258" r:id="rId3"/>
    <p:sldId id="273" r:id="rId4"/>
    <p:sldId id="266" r:id="rId5"/>
    <p:sldId id="259" r:id="rId6"/>
    <p:sldId id="270" r:id="rId7"/>
    <p:sldId id="269" r:id="rId8"/>
    <p:sldId id="271" r:id="rId9"/>
    <p:sldId id="261" r:id="rId10"/>
    <p:sldId id="272" r:id="rId11"/>
    <p:sldId id="262" r:id="rId12"/>
    <p:sldId id="267" r:id="rId13"/>
    <p:sldId id="264" r:id="rId14"/>
    <p:sldId id="263" r:id="rId15"/>
    <p:sldId id="268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E03EC9-9630-4A7D-A2BE-4E4D5569773C}" v="27" dt="2024-10-23T07:54:56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4449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85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2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0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216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2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3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2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79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17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58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10/23/2024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42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5F83622-9C51-462D-849C-7930BC3F9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406"/>
            <a:ext cx="12192000" cy="6860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61872" y="758953"/>
            <a:ext cx="9418320" cy="2944084"/>
          </a:xfrm>
        </p:spPr>
        <p:txBody>
          <a:bodyPr>
            <a:normAutofit/>
          </a:bodyPr>
          <a:lstStyle/>
          <a:p>
            <a:r>
              <a:rPr lang="en-US" altLang="zh-TW" err="1">
                <a:ea typeface="+mj-lt"/>
                <a:cs typeface="+mj-lt"/>
              </a:rPr>
              <a:t>Shcool</a:t>
            </a:r>
            <a:r>
              <a:rPr lang="zh-TW">
                <a:ea typeface="+mj-lt"/>
                <a:cs typeface="+mj-lt"/>
              </a:rPr>
              <a:t> </a:t>
            </a:r>
            <a:r>
              <a:rPr lang="en-US" altLang="zh-TW">
                <a:ea typeface="+mj-lt"/>
                <a:cs typeface="+mj-lt"/>
              </a:rPr>
              <a:t>St</a:t>
            </a:r>
            <a:r>
              <a:rPr lang="zh-TW">
                <a:ea typeface="+mj-lt"/>
                <a:cs typeface="+mj-lt"/>
              </a:rPr>
              <a:t>o</a:t>
            </a:r>
            <a:r>
              <a:rPr lang="en-US" altLang="zh-TW">
                <a:ea typeface="+mj-lt"/>
                <a:cs typeface="+mj-lt"/>
              </a:rPr>
              <a:t>r</a:t>
            </a:r>
            <a:r>
              <a:rPr lang="zh-TW">
                <a:ea typeface="+mj-lt"/>
                <a:cs typeface="+mj-lt"/>
              </a:rPr>
              <a:t>y</a:t>
            </a:r>
            <a:r>
              <a:rPr lang="zh-TW" altLang="en-US">
                <a:ea typeface="+mj-lt"/>
                <a:cs typeface="+mj-lt"/>
              </a:rPr>
              <a:t>   </a:t>
            </a:r>
            <a:br>
              <a:rPr lang="zh-TW" altLang="en-US">
                <a:ea typeface="+mj-lt"/>
                <a:cs typeface="+mj-lt"/>
              </a:rPr>
            </a:br>
            <a:r>
              <a:rPr lang="en-US" altLang="zh-TW">
                <a:ea typeface="新細明體"/>
                <a:cs typeface="+mj-lt"/>
              </a:rPr>
              <a:t>(</a:t>
            </a:r>
            <a:r>
              <a:rPr lang="en-US" altLang="zh-TW" err="1">
                <a:ea typeface="新細明體"/>
                <a:cs typeface="+mj-lt"/>
              </a:rPr>
              <a:t>VTube</a:t>
            </a:r>
            <a:r>
              <a:rPr lang="en-US" altLang="zh-TW">
                <a:ea typeface="新細明體"/>
                <a:cs typeface="+mj-lt"/>
              </a:rPr>
              <a:t> Studio)</a:t>
            </a:r>
            <a:endParaRPr lang="zh-TW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797C01-AD12-4343-9A8C-6E992C1A4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9"/>
            <a:ext cx="12192000" cy="2669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61872" y="4611756"/>
            <a:ext cx="9418320" cy="15604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>
                <a:solidFill>
                  <a:srgbClr val="FFFFFF">
                    <a:alpha val="80000"/>
                  </a:srgbClr>
                </a:solidFill>
                <a:highlight>
                  <a:srgbClr val="000000"/>
                </a:highlight>
                <a:ea typeface="新細明體"/>
              </a:rPr>
              <a:t>113598014 </a:t>
            </a:r>
            <a:r>
              <a:rPr lang="zh-TW">
                <a:solidFill>
                  <a:srgbClr val="FFFFFF">
                    <a:alpha val="80000"/>
                  </a:srgbClr>
                </a:solidFill>
                <a:highlight>
                  <a:srgbClr val="000000"/>
                </a:highlight>
                <a:ea typeface="+mn-lt"/>
                <a:cs typeface="+mn-lt"/>
              </a:rPr>
              <a:t>洪翔</a:t>
            </a:r>
            <a:endParaRPr lang="zh-TW" altLang="en-US">
              <a:solidFill>
                <a:srgbClr val="FFFFFF">
                  <a:alpha val="80000"/>
                </a:srgbClr>
              </a:solidFill>
              <a:highlight>
                <a:srgbClr val="000000"/>
              </a:highligh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9766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日本動畫, 卡通, 人員 的圖片&#10;&#10;自動產生的描述">
            <a:extLst>
              <a:ext uri="{FF2B5EF4-FFF2-40B4-BE49-F238E27FC236}">
                <a16:creationId xmlns:a16="http://schemas.microsoft.com/office/drawing/2014/main" id="{B9DA7A2C-8D8F-A9E9-560A-F03D2CB9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" y="-2072"/>
            <a:ext cx="6858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02D0546-3DF3-D1E3-5D12-74552D9FAC93}"/>
              </a:ext>
            </a:extLst>
          </p:cNvPr>
          <p:cNvSpPr>
            <a:spLocks noGrp="1"/>
          </p:cNvSpPr>
          <p:nvPr/>
        </p:nvSpPr>
        <p:spPr>
          <a:xfrm>
            <a:off x="6888286" y="-108649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ea typeface="+mj-lt"/>
                <a:cs typeface="+mj-lt"/>
              </a:rPr>
              <a:t>4.</a:t>
            </a:r>
            <a:r>
              <a:rPr lang="en-US" sz="3600" dirty="0">
                <a:ea typeface="+mj-lt"/>
                <a:cs typeface="+mj-lt"/>
              </a:rPr>
              <a:t>結果</a:t>
            </a:r>
            <a:br>
              <a:rPr lang="en-US" dirty="0">
                <a:ea typeface="+mj-lt"/>
                <a:cs typeface="+mj-lt"/>
              </a:rPr>
            </a:br>
            <a:endParaRPr lang="en-US" altLang="zh-TW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677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3" name="圖片 2" descr="一張含有 文字, 海報, 油畫, 礁 的圖片&#10;&#10;自動產生的描述">
            <a:extLst>
              <a:ext uri="{FF2B5EF4-FFF2-40B4-BE49-F238E27FC236}">
                <a16:creationId xmlns:a16="http://schemas.microsoft.com/office/drawing/2014/main" id="{2B2A7732-87B1-840D-DF31-007970DF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332" y="-16062"/>
            <a:ext cx="5862918" cy="6871447"/>
          </a:xfrm>
          <a:prstGeom prst="rect">
            <a:avLst/>
          </a:prstGeom>
        </p:spPr>
      </p:pic>
      <p:pic>
        <p:nvPicPr>
          <p:cNvPr id="5" name="圖片 4" descr="一張含有 日本動畫, 服裝, 卡通, 人的臉孔 的圖片&#10;&#10;自動產生的描述">
            <a:extLst>
              <a:ext uri="{FF2B5EF4-FFF2-40B4-BE49-F238E27FC236}">
                <a16:creationId xmlns:a16="http://schemas.microsoft.com/office/drawing/2014/main" id="{C5471F68-6CDC-EC7B-5EE3-09BF2268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39" y="-9237"/>
            <a:ext cx="6875584" cy="6869723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DD557A29-4970-5295-FC15-6752CBC29C7C}"/>
              </a:ext>
            </a:extLst>
          </p:cNvPr>
          <p:cNvSpPr>
            <a:spLocks noGrp="1"/>
          </p:cNvSpPr>
          <p:nvPr/>
        </p:nvSpPr>
        <p:spPr>
          <a:xfrm>
            <a:off x="7071215" y="-97201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ea typeface="+mj-lt"/>
                <a:cs typeface="+mj-lt"/>
              </a:rPr>
              <a:t>5.</a:t>
            </a:r>
            <a:r>
              <a:rPr lang="zh-TW">
                <a:ea typeface="+mj-lt"/>
                <a:cs typeface="+mj-lt"/>
              </a:rPr>
              <a:t>意外</a:t>
            </a:r>
            <a:br>
              <a:rPr lang="zh-TW" altLang="en-US" dirty="0">
                <a:ea typeface="+mj-lt"/>
                <a:cs typeface="+mj-lt"/>
              </a:rPr>
            </a:br>
            <a:endParaRPr lang="zh-TW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225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4" name="圖片 3" descr="一張含有 日本動畫, 服裝, 人的臉孔, 卡通 的圖片&#10;&#10;自動產生的描述">
            <a:extLst>
              <a:ext uri="{FF2B5EF4-FFF2-40B4-BE49-F238E27FC236}">
                <a16:creationId xmlns:a16="http://schemas.microsoft.com/office/drawing/2014/main" id="{EE616EB1-EBCA-3F07-9EE4-5EFBA672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0" y="0"/>
            <a:ext cx="6835934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DD557A29-4970-5295-FC15-6752CBC29C7C}"/>
              </a:ext>
            </a:extLst>
          </p:cNvPr>
          <p:cNvSpPr>
            <a:spLocks noGrp="1"/>
          </p:cNvSpPr>
          <p:nvPr/>
        </p:nvSpPr>
        <p:spPr>
          <a:xfrm>
            <a:off x="7003980" y="-66945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ea typeface="+mj-lt"/>
                <a:cs typeface="+mj-lt"/>
              </a:rPr>
              <a:t>5.</a:t>
            </a:r>
            <a:r>
              <a:rPr lang="zh-TW">
                <a:ea typeface="+mj-lt"/>
                <a:cs typeface="+mj-lt"/>
              </a:rPr>
              <a:t>意外</a:t>
            </a:r>
            <a:br>
              <a:rPr lang="zh-TW" altLang="en-US" dirty="0">
                <a:ea typeface="+mj-lt"/>
                <a:cs typeface="+mj-lt"/>
              </a:rPr>
            </a:br>
            <a:endParaRPr lang="zh-TW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512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3" name="圖片 2" descr="一張含有 文字, 海報, 油畫, 礁 的圖片&#10;&#10;自動產生的描述">
            <a:extLst>
              <a:ext uri="{FF2B5EF4-FFF2-40B4-BE49-F238E27FC236}">
                <a16:creationId xmlns:a16="http://schemas.microsoft.com/office/drawing/2014/main" id="{2B2A7732-87B1-840D-DF31-007970DF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332" y="-16062"/>
            <a:ext cx="5862918" cy="6871447"/>
          </a:xfrm>
          <a:prstGeom prst="rect">
            <a:avLst/>
          </a:prstGeom>
        </p:spPr>
      </p:pic>
      <p:pic>
        <p:nvPicPr>
          <p:cNvPr id="6" name="圖片 5" descr="一張含有 文字, 日本動畫, 卡通, 人的臉孔 的圖片&#10;&#10;自動產生的描述">
            <a:extLst>
              <a:ext uri="{FF2B5EF4-FFF2-40B4-BE49-F238E27FC236}">
                <a16:creationId xmlns:a16="http://schemas.microsoft.com/office/drawing/2014/main" id="{5369A062-4AA1-E2D3-1239-589E5E14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" y="-18100"/>
            <a:ext cx="6822989" cy="6864178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5ECEB067-9AF0-CFE0-D1F3-E2150A86A397}"/>
              </a:ext>
            </a:extLst>
          </p:cNvPr>
          <p:cNvSpPr>
            <a:spLocks noGrp="1"/>
          </p:cNvSpPr>
          <p:nvPr/>
        </p:nvSpPr>
        <p:spPr>
          <a:xfrm>
            <a:off x="6981568" y="-81512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>
                <a:ea typeface="+mj-lt"/>
                <a:cs typeface="+mj-lt"/>
              </a:rPr>
              <a:t>6.</a:t>
            </a:r>
            <a:r>
              <a:rPr lang="zh-TW" sz="3200">
                <a:ea typeface="+mj-lt"/>
                <a:cs typeface="+mj-lt"/>
              </a:rPr>
              <a:t>轉彎</a:t>
            </a:r>
            <a:br>
              <a:rPr lang="zh-TW" altLang="en-US" dirty="0">
                <a:ea typeface="+mj-lt"/>
                <a:cs typeface="+mj-lt"/>
              </a:rPr>
            </a:br>
            <a:endParaRPr lang="zh-TW" altLang="en-US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231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4" name="圖片 3" descr="一張含有 日本動畫, 服裝, 卡通, 人的臉孔 的圖片&#10;&#10;自動產生的描述">
            <a:extLst>
              <a:ext uri="{FF2B5EF4-FFF2-40B4-BE49-F238E27FC236}">
                <a16:creationId xmlns:a16="http://schemas.microsoft.com/office/drawing/2014/main" id="{72F235CE-82F2-7286-62A4-123779E1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4" y="829"/>
            <a:ext cx="6828692" cy="6846276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B4FA9954-3AB6-1395-38AB-E29C4E154A89}"/>
              </a:ext>
            </a:extLst>
          </p:cNvPr>
          <p:cNvSpPr txBox="1">
            <a:spLocks/>
          </p:cNvSpPr>
          <p:nvPr/>
        </p:nvSpPr>
        <p:spPr>
          <a:xfrm>
            <a:off x="7624603" y="-67454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ea typeface="+mj-lt"/>
                <a:cs typeface="+mj-lt"/>
              </a:rPr>
              <a:t>7.</a:t>
            </a:r>
            <a:r>
              <a:rPr lang="zh-TW" altLang="en-US" sz="3200">
                <a:ea typeface="+mj-lt"/>
                <a:cs typeface="+mj-lt"/>
              </a:rPr>
              <a:t>結局</a:t>
            </a:r>
            <a:br>
              <a:rPr lang="en-US" altLang="zh-TW" sz="3200" dirty="0">
                <a:ea typeface="+mj-lt"/>
                <a:cs typeface="+mj-lt"/>
              </a:rPr>
            </a:br>
            <a:endParaRPr lang="en-US" altLang="zh-TW" sz="320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01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3" name="圖片 2" descr="一張含有 文字, 海報, 油畫, 礁 的圖片&#10;&#10;自動產生的描述">
            <a:extLst>
              <a:ext uri="{FF2B5EF4-FFF2-40B4-BE49-F238E27FC236}">
                <a16:creationId xmlns:a16="http://schemas.microsoft.com/office/drawing/2014/main" id="{2B2A7732-87B1-840D-DF31-007970DF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332" y="-16062"/>
            <a:ext cx="5862918" cy="6871447"/>
          </a:xfrm>
          <a:prstGeom prst="rect">
            <a:avLst/>
          </a:prstGeom>
        </p:spPr>
      </p:pic>
      <p:pic>
        <p:nvPicPr>
          <p:cNvPr id="7" name="圖片 6" descr="一張含有 天空, 戶外, 人員, 服裝 的圖片&#10;&#10;自動產生的描述">
            <a:extLst>
              <a:ext uri="{FF2B5EF4-FFF2-40B4-BE49-F238E27FC236}">
                <a16:creationId xmlns:a16="http://schemas.microsoft.com/office/drawing/2014/main" id="{02DE5228-1791-81D4-5418-6296ED2F2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" y="0"/>
            <a:ext cx="6866764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B4FA9954-3AB6-1395-38AB-E29C4E154A89}"/>
              </a:ext>
            </a:extLst>
          </p:cNvPr>
          <p:cNvSpPr txBox="1">
            <a:spLocks/>
          </p:cNvSpPr>
          <p:nvPr/>
        </p:nvSpPr>
        <p:spPr>
          <a:xfrm>
            <a:off x="7624603" y="-67454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ea typeface="+mj-lt"/>
                <a:cs typeface="+mj-lt"/>
              </a:rPr>
              <a:t>7.</a:t>
            </a:r>
            <a:r>
              <a:rPr lang="zh-TW" altLang="en-US" sz="3200">
                <a:ea typeface="+mj-lt"/>
                <a:cs typeface="+mj-lt"/>
              </a:rPr>
              <a:t>結局</a:t>
            </a:r>
            <a:br>
              <a:rPr lang="en-US" altLang="zh-TW" sz="3200" dirty="0">
                <a:ea typeface="+mj-lt"/>
                <a:cs typeface="+mj-lt"/>
              </a:rPr>
            </a:br>
            <a:endParaRPr lang="en-US" altLang="zh-TW" sz="320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6154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55942" y="-284315"/>
            <a:ext cx="9144000" cy="2387600"/>
          </a:xfrm>
        </p:spPr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3" name="圖片 2" descr="一張含有 日本動畫, 卡通, 漫畫, 人員 的圖片&#10;&#10;自動產生的描述">
            <a:extLst>
              <a:ext uri="{FF2B5EF4-FFF2-40B4-BE49-F238E27FC236}">
                <a16:creationId xmlns:a16="http://schemas.microsoft.com/office/drawing/2014/main" id="{35806FFE-AB07-9190-C2B7-C9A33819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10091" y="1822359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83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55942" y="-284315"/>
            <a:ext cx="9144000" cy="2387600"/>
          </a:xfrm>
        </p:spPr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3" name="圖片 2" descr="一張含有 日本動畫, 卡通, 漫畫, 人員 的圖片&#10;&#10;自動產生的描述">
            <a:extLst>
              <a:ext uri="{FF2B5EF4-FFF2-40B4-BE49-F238E27FC236}">
                <a16:creationId xmlns:a16="http://schemas.microsoft.com/office/drawing/2014/main" id="{35806FFE-AB07-9190-C2B7-C9A33819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47" y="81482"/>
            <a:ext cx="6676292" cy="6693876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8501A01C-BEA3-3595-A694-1AF0985164AF}"/>
              </a:ext>
            </a:extLst>
          </p:cNvPr>
          <p:cNvSpPr>
            <a:spLocks noGrp="1"/>
          </p:cNvSpPr>
          <p:nvPr/>
        </p:nvSpPr>
        <p:spPr>
          <a:xfrm>
            <a:off x="4247333" y="-46774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56017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天空, 戶外, 人員, 服裝 的圖片&#10;&#10;自動產生的描述">
            <a:extLst>
              <a:ext uri="{FF2B5EF4-FFF2-40B4-BE49-F238E27FC236}">
                <a16:creationId xmlns:a16="http://schemas.microsoft.com/office/drawing/2014/main" id="{49F2CCB4-FC34-E629-A102-ABF7DAB75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" y="0"/>
            <a:ext cx="6866764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D16EA0B-7B1A-05C1-47C9-F9794CE59B20}"/>
              </a:ext>
            </a:extLst>
          </p:cNvPr>
          <p:cNvSpPr>
            <a:spLocks noGrp="1"/>
          </p:cNvSpPr>
          <p:nvPr/>
        </p:nvSpPr>
        <p:spPr>
          <a:xfrm>
            <a:off x="4706774" y="-42292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19995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5" name="圖片 4" descr="一張含有 服裝, 天空, 人員, 人的臉孔 的圖片&#10;&#10;自動產生的描述">
            <a:extLst>
              <a:ext uri="{FF2B5EF4-FFF2-40B4-BE49-F238E27FC236}">
                <a16:creationId xmlns:a16="http://schemas.microsoft.com/office/drawing/2014/main" id="{171CBDB4-AA39-C670-05E9-A9479F4F8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7" y="6465"/>
            <a:ext cx="6842760" cy="685038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1A110A0-1F68-3685-087B-70C862E4259D}"/>
              </a:ext>
            </a:extLst>
          </p:cNvPr>
          <p:cNvSpPr>
            <a:spLocks noGrp="1"/>
          </p:cNvSpPr>
          <p:nvPr/>
        </p:nvSpPr>
        <p:spPr>
          <a:xfrm>
            <a:off x="3742159" y="-85510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>
                <a:ea typeface="+mj-lt"/>
                <a:cs typeface="+mj-lt"/>
              </a:rPr>
              <a:t>2.阻礙</a:t>
            </a:r>
            <a:endParaRPr lang="en-US" altLang="zh-TW" sz="4000"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311198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3" name="圖片 2" descr="一張含有 人員, 服裝, 足部穿著, 草 的圖片&#10;&#10;自動產生的描述">
            <a:extLst>
              <a:ext uri="{FF2B5EF4-FFF2-40B4-BE49-F238E27FC236}">
                <a16:creationId xmlns:a16="http://schemas.microsoft.com/office/drawing/2014/main" id="{0FA12D7D-26FC-0AF5-5D3E-030EF3E4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92" y="786069"/>
            <a:ext cx="5287107" cy="5287107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75D1DAAC-7143-B3D5-65CE-C573D50B9715}"/>
              </a:ext>
            </a:extLst>
          </p:cNvPr>
          <p:cNvSpPr>
            <a:spLocks noGrp="1"/>
          </p:cNvSpPr>
          <p:nvPr/>
        </p:nvSpPr>
        <p:spPr>
          <a:xfrm>
            <a:off x="2946541" y="-87751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>
                <a:ea typeface="+mj-lt"/>
                <a:cs typeface="+mj-lt"/>
              </a:rPr>
              <a:t>2.阻礙</a:t>
            </a:r>
            <a:endParaRPr lang="en-US" altLang="zh-TW" sz="4000"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01567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6" name="圖片 5" descr="一張含有 日本動畫, 卡通, 漫畫, 劉海 的圖片&#10;&#10;自動產生的描述">
            <a:extLst>
              <a:ext uri="{FF2B5EF4-FFF2-40B4-BE49-F238E27FC236}">
                <a16:creationId xmlns:a16="http://schemas.microsoft.com/office/drawing/2014/main" id="{58E76370-5376-5E3B-75DE-FB0CBDE7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9" y="-2925"/>
            <a:ext cx="6858000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AAD5885E-DCE1-6CC7-D8CF-D3611B1AEA8C}"/>
              </a:ext>
            </a:extLst>
          </p:cNvPr>
          <p:cNvSpPr>
            <a:spLocks noGrp="1"/>
          </p:cNvSpPr>
          <p:nvPr/>
        </p:nvSpPr>
        <p:spPr>
          <a:xfrm>
            <a:off x="7285035" y="-119007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ea typeface="+mj-lt"/>
                <a:cs typeface="+mj-lt"/>
              </a:rPr>
              <a:t>3.</a:t>
            </a:r>
            <a:r>
              <a:rPr lang="zh-TW">
                <a:ea typeface="+mj-lt"/>
                <a:cs typeface="+mj-lt"/>
              </a:rPr>
              <a:t>努力</a:t>
            </a:r>
            <a:endParaRPr lang="zh-TW" altLang="en-US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148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3" name="圖片 2" descr="一張含有 日本動畫, 卡通, 漫畫, 電腦繪圖藝術品 的圖片&#10;&#10;自動產生的描述">
            <a:extLst>
              <a:ext uri="{FF2B5EF4-FFF2-40B4-BE49-F238E27FC236}">
                <a16:creationId xmlns:a16="http://schemas.microsoft.com/office/drawing/2014/main" id="{7263FC5C-259E-66FE-673E-55932FC71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9" y="947"/>
            <a:ext cx="6781800" cy="6828692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AAD5885E-DCE1-6CC7-D8CF-D3611B1AEA8C}"/>
              </a:ext>
            </a:extLst>
          </p:cNvPr>
          <p:cNvSpPr>
            <a:spLocks noGrp="1"/>
          </p:cNvSpPr>
          <p:nvPr/>
        </p:nvSpPr>
        <p:spPr>
          <a:xfrm>
            <a:off x="7105741" y="-90992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ea typeface="+mj-lt"/>
                <a:cs typeface="+mj-lt"/>
              </a:rPr>
              <a:t>3.</a:t>
            </a:r>
            <a:r>
              <a:rPr lang="zh-TW">
                <a:ea typeface="+mj-lt"/>
                <a:cs typeface="+mj-lt"/>
              </a:rPr>
              <a:t>努力</a:t>
            </a:r>
            <a:endParaRPr lang="zh-TW" altLang="en-US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96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日本動畫, 卡通, 人員 的圖片&#10;&#10;自動產生的描述">
            <a:extLst>
              <a:ext uri="{FF2B5EF4-FFF2-40B4-BE49-F238E27FC236}">
                <a16:creationId xmlns:a16="http://schemas.microsoft.com/office/drawing/2014/main" id="{19DFB790-25DC-C4BC-D477-B1B8C4C59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5" y="1007"/>
            <a:ext cx="6781800" cy="6811107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202D0546-3DF3-D1E3-5D12-74552D9FAC93}"/>
              </a:ext>
            </a:extLst>
          </p:cNvPr>
          <p:cNvSpPr>
            <a:spLocks noGrp="1"/>
          </p:cNvSpPr>
          <p:nvPr/>
        </p:nvSpPr>
        <p:spPr>
          <a:xfrm>
            <a:off x="6888286" y="-108649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dirty="0">
                <a:ea typeface="+mj-lt"/>
                <a:cs typeface="+mj-lt"/>
              </a:rPr>
              <a:t>4.</a:t>
            </a:r>
            <a:r>
              <a:rPr lang="en-US" sz="3600" dirty="0">
                <a:ea typeface="+mj-lt"/>
                <a:cs typeface="+mj-lt"/>
              </a:rPr>
              <a:t>結果</a:t>
            </a:r>
            <a:br>
              <a:rPr lang="en-US" dirty="0">
                <a:ea typeface="+mj-lt"/>
                <a:cs typeface="+mj-lt"/>
              </a:rPr>
            </a:br>
            <a:endParaRPr lang="en-US" altLang="zh-TW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009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15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View</vt:lpstr>
      <vt:lpstr>Shcool Story    (VTube Studio)</vt:lpstr>
      <vt:lpstr>目標 </vt:lpstr>
      <vt:lpstr>目標 </vt:lpstr>
      <vt:lpstr>PowerPoint 簡報</vt:lpstr>
      <vt:lpstr>1.目標 </vt:lpstr>
      <vt:lpstr>1.目標 </vt:lpstr>
      <vt:lpstr>1.目標 </vt:lpstr>
      <vt:lpstr>1.目標 </vt:lpstr>
      <vt:lpstr>PowerPoint 簡報</vt:lpstr>
      <vt:lpstr>PowerPoint 簡報</vt:lpstr>
      <vt:lpstr>1.目標 </vt:lpstr>
      <vt:lpstr>1.目標 </vt:lpstr>
      <vt:lpstr>1.目標 </vt:lpstr>
      <vt:lpstr>1.目標 </vt:lpstr>
      <vt:lpstr>1.目標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373</cp:revision>
  <dcterms:created xsi:type="dcterms:W3CDTF">2024-09-29T05:52:45Z</dcterms:created>
  <dcterms:modified xsi:type="dcterms:W3CDTF">2024-10-23T10:38:45Z</dcterms:modified>
</cp:coreProperties>
</file>